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8" r:id="rId2"/>
    <p:sldId id="261" r:id="rId3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FC1735B-322F-41F9-9100-105B21F55D7F}" v="1" dt="2024-03-29T03:03:25.50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163" autoAdjust="0"/>
    <p:restoredTop sz="96327"/>
  </p:normalViewPr>
  <p:slideViewPr>
    <p:cSldViewPr snapToGrid="0">
      <p:cViewPr varScale="1">
        <p:scale>
          <a:sx n="107" d="100"/>
          <a:sy n="107" d="100"/>
        </p:scale>
        <p:origin x="83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Relationship Id="rId9" Type="http://schemas.microsoft.com/office/2015/10/relationships/revisionInfo" Target="revisionInfo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A4DDE4D-6C9F-5645-9D97-8592F7668D18}" type="datetimeFigureOut">
              <a:rPr kumimoji="1" lang="ja-JP" altLang="en-US" smtClean="0"/>
              <a:t>2024/11/13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510B74-A25B-CE45-8A89-BFDA246F20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929713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5366B56-5BA5-E8FA-4284-B95318ABABB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2C0397E3-F8F6-5EAB-85D3-F5354C3B21D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FC8D6D7-9E48-C8F3-38F3-4CE619708E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B2C67C-C7BD-4B45-AB6D-911770C59BA6}" type="datetimeFigureOut">
              <a:rPr kumimoji="1" lang="ja-JP" altLang="en-US" smtClean="0"/>
              <a:t>2024/11/13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76515F4-6234-8C8B-B0C8-FCE11FFE9C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08F2723-F0D2-8B07-2800-F3ED7E5E43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FC0633-7F65-447F-B4AE-C8D07134AD8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050259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61C7BA5-D325-405E-3AC1-EF20ED99C8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8EA59BAD-0865-A0A1-686A-608B204F23A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CE120D6-F6BA-539C-D2ED-C3AF7C0225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B2C67C-C7BD-4B45-AB6D-911770C59BA6}" type="datetimeFigureOut">
              <a:rPr kumimoji="1" lang="ja-JP" altLang="en-US" smtClean="0"/>
              <a:t>2024/11/13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4809368-F904-8C67-ED3F-CA88DBAF55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E0BB45A-8221-31D8-61D7-482D4B46B1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FC0633-7F65-447F-B4AE-C8D07134AD8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140676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35C72EBA-7B86-68EC-387F-6EBF976123D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DA77B6F1-6D66-C069-7596-71A02D704F9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5523528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8691013-D6EC-1F96-D32D-6B56BC6E1B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A1DB9AF-97A8-4678-9548-0A7B65EF56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6E2183E-6D9A-5AC2-7CF9-E2B36DBEA7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B2C67C-C7BD-4B45-AB6D-911770C59BA6}" type="datetimeFigureOut">
              <a:rPr kumimoji="1" lang="ja-JP" altLang="en-US" smtClean="0"/>
              <a:t>2024/11/13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60B5842-4D28-3B5C-BB30-438923AB55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9DC8615-07F0-1BEB-DDA4-6B5679010C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FC0633-7F65-447F-B4AE-C8D07134AD8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548301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6A9535F-0197-E74C-B03C-DA811B4C3C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92396CC-059B-FD6A-DFF8-EE991034BC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0D735E7-E8A6-72B7-E5D1-BD579209DE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B2C67C-C7BD-4B45-AB6D-911770C59BA6}" type="datetimeFigureOut">
              <a:rPr kumimoji="1" lang="ja-JP" altLang="en-US" smtClean="0"/>
              <a:t>2024/11/13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5C06177-F0F1-8655-7759-6DBB8C6CC7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B90DB0A-0D06-3481-7CD2-F896155980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FC0633-7F65-447F-B4AE-C8D07134AD8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566579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CAF1EC5-ED3B-A23E-22D2-ED00AD2F97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BA1BD24-7CED-BAFA-4DB2-6C9BBC88A99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FD72CB00-8052-711D-0A06-6369E55707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717F833-1416-42B0-656F-4A31725D28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B2C67C-C7BD-4B45-AB6D-911770C59BA6}" type="datetimeFigureOut">
              <a:rPr kumimoji="1" lang="ja-JP" altLang="en-US" smtClean="0"/>
              <a:t>2024/11/13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FED4B3D-3F9E-94F6-AC5F-C37420FD6E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D5C3BC83-9FA6-F94E-77D1-DA55CB4C07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FC0633-7F65-447F-B4AE-C8D07134AD8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96937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FB39C42-88B5-81D9-256F-04DFCC22BB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451F66AE-541B-C2E8-8E3A-043D7ECCE0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6AB90FFA-8C5E-AB5C-22BC-606F6C224B2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57089AAA-7926-B5EA-3523-F6517B45E59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E802ED7F-E7B4-5CFE-8FE0-992988B9666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8D88E8F6-8266-6F61-EA5D-0BE6F3F244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B2C67C-C7BD-4B45-AB6D-911770C59BA6}" type="datetimeFigureOut">
              <a:rPr kumimoji="1" lang="ja-JP" altLang="en-US" smtClean="0"/>
              <a:t>2024/11/13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2A3DE786-0249-0775-E3D5-9EFF597CE0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BA034675-C830-739D-2745-92184898A4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FC0633-7F65-447F-B4AE-C8D07134AD8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814541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35FE1A5-317C-9C22-4C59-A719BE9F3B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24BFA7B9-8940-FFA8-B683-614C73D7EA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B2C67C-C7BD-4B45-AB6D-911770C59BA6}" type="datetimeFigureOut">
              <a:rPr kumimoji="1" lang="ja-JP" altLang="en-US" smtClean="0"/>
              <a:t>2024/11/13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6665A807-A28D-F343-E2B2-AC1EEA75B2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F072238C-62E7-4BE9-4D1B-119F60E386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FC0633-7F65-447F-B4AE-C8D07134AD8C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CBF9B165-98FB-DB5A-31AD-EDBF2F288503}"/>
              </a:ext>
            </a:extLst>
          </p:cNvPr>
          <p:cNvSpPr/>
          <p:nvPr userDrawn="1"/>
        </p:nvSpPr>
        <p:spPr>
          <a:xfrm>
            <a:off x="0" y="6281530"/>
            <a:ext cx="12192000" cy="576470"/>
          </a:xfrm>
          <a:prstGeom prst="rect">
            <a:avLst/>
          </a:prstGeom>
          <a:solidFill>
            <a:schemeClr val="tx2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7D411512-9D27-F2D6-6A64-5F5A4D89F644}"/>
              </a:ext>
            </a:extLst>
          </p:cNvPr>
          <p:cNvSpPr txBox="1"/>
          <p:nvPr userDrawn="1"/>
        </p:nvSpPr>
        <p:spPr>
          <a:xfrm>
            <a:off x="7595870" y="6402770"/>
            <a:ext cx="45961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>
                <a:solidFill>
                  <a:schemeClr val="bg1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第</a:t>
            </a:r>
            <a:r>
              <a:rPr kumimoji="1" lang="en-US" altLang="ja-JP" dirty="0">
                <a:solidFill>
                  <a:schemeClr val="bg1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27</a:t>
            </a:r>
            <a:r>
              <a:rPr kumimoji="1" lang="ja-JP" altLang="en-US">
                <a:solidFill>
                  <a:schemeClr val="bg1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回日本医薬品情報学会総会・学術大会</a:t>
            </a:r>
          </a:p>
        </p:txBody>
      </p:sp>
    </p:spTree>
    <p:extLst>
      <p:ext uri="{BB962C8B-B14F-4D97-AF65-F5344CB8AC3E}">
        <p14:creationId xmlns:p14="http://schemas.microsoft.com/office/powerpoint/2010/main" val="18982818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8493F931-D15C-AE15-9FE3-F2682ED0D8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B2C67C-C7BD-4B45-AB6D-911770C59BA6}" type="datetimeFigureOut">
              <a:rPr kumimoji="1" lang="ja-JP" altLang="en-US" smtClean="0"/>
              <a:t>2024/11/13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910C4C69-DBE2-C318-1815-0F7D9F2495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7183E582-E9A0-4270-1EA1-4A710DA171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FC0633-7F65-447F-B4AE-C8D07134AD8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884205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24244BA-A429-502F-7BFB-421F9EDAB7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32323D8-5FAD-BDD4-3859-3D962F6276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07B4E479-0882-1E59-CB9B-05763C9331D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CA45D5E-E4D5-DE7B-4FCB-1C24EFC497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B2C67C-C7BD-4B45-AB6D-911770C59BA6}" type="datetimeFigureOut">
              <a:rPr kumimoji="1" lang="ja-JP" altLang="en-US" smtClean="0"/>
              <a:t>2024/11/13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1192AC64-5502-AFAA-854F-2C18C34A36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A913436-B279-9BAB-0DBC-6A60914D38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FC0633-7F65-447F-B4AE-C8D07134AD8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18201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EC28F6E-8BF0-4C23-CD32-6160B7D194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18E9A836-A112-8CEC-C1A2-9DB96A12809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1" lang="ja-JP" altLang="en-US"/>
              <a:t>アイコンをクリックして図を追加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0FD94300-21E6-FDB3-84A4-333A0EF57C9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586A198E-D449-48A8-04E0-796EFCD74F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B2C67C-C7BD-4B45-AB6D-911770C59BA6}" type="datetimeFigureOut">
              <a:rPr kumimoji="1" lang="ja-JP" altLang="en-US" smtClean="0"/>
              <a:t>2024/11/13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4CD88D87-39E1-A91F-A804-ED2F327B10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1ED242DE-288B-89CF-C40A-388A0B72E0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FC0633-7F65-447F-B4AE-C8D07134AD8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87736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F551511A-C872-8D88-FE8C-12414F6974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31BA08DD-6A1C-27F5-3210-017B96BF19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DC4F9CD-5352-156E-D71F-293A0848F15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8B2C67C-C7BD-4B45-AB6D-911770C59BA6}" type="datetimeFigureOut">
              <a:rPr kumimoji="1" lang="ja-JP" altLang="en-US" smtClean="0"/>
              <a:t>2024/11/13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EDD197F-B9D2-5915-0951-89B3411D8A5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A0B0BEB-D285-B288-62A3-0CD53F213D6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FFC0633-7F65-447F-B4AE-C8D07134AD8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619366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FD5A7EF-C7E9-5D3E-7A3A-5BCADEC797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93450" y="85898"/>
            <a:ext cx="7205099" cy="1667569"/>
          </a:xfrm>
        </p:spPr>
        <p:txBody>
          <a:bodyPr vert="horz" lIns="91440" tIns="45720" rIns="91440" bIns="45720" rtlCol="0" anchor="ctr" anchorCtr="0">
            <a:normAutofit/>
          </a:bodyPr>
          <a:lstStyle/>
          <a:p>
            <a:pPr algn="ctr"/>
            <a:r>
              <a:rPr kumimoji="1" lang="ja-JP" altLang="en-US" b="1" kern="12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　　　　　　</a:t>
            </a:r>
            <a:br>
              <a:rPr kumimoji="1" lang="en-US" altLang="ja-JP" b="1" kern="12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</a:br>
            <a:r>
              <a:rPr kumimoji="1" lang="ja-JP" altLang="en-US" b="1" kern="12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利益相反開示</a:t>
            </a:r>
            <a:endParaRPr kumimoji="1" lang="en-US" altLang="ja-JP" b="1" kern="120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3AB1702B-3943-8193-1745-BE871908123E}"/>
              </a:ext>
            </a:extLst>
          </p:cNvPr>
          <p:cNvSpPr txBox="1"/>
          <p:nvPr/>
        </p:nvSpPr>
        <p:spPr>
          <a:xfrm>
            <a:off x="173258" y="5215550"/>
            <a:ext cx="12192000" cy="1995885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pPr algn="ctr">
              <a:lnSpc>
                <a:spcPct val="90000"/>
              </a:lnSpc>
              <a:spcAft>
                <a:spcPts val="600"/>
              </a:spcAft>
            </a:pPr>
            <a:r>
              <a:rPr lang="ja-JP" altLang="en-US" sz="28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本演題発表に関連して開示すべき</a:t>
            </a:r>
            <a:endParaRPr lang="en-US" altLang="ja-JP" sz="28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ctr">
              <a:lnSpc>
                <a:spcPct val="90000"/>
              </a:lnSpc>
              <a:spcAft>
                <a:spcPts val="600"/>
              </a:spcAft>
            </a:pPr>
            <a:r>
              <a:rPr lang="en-US" altLang="ja-JP" sz="28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COI</a:t>
            </a:r>
            <a:r>
              <a:rPr lang="ja-JP" altLang="en-US" sz="28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（</a:t>
            </a:r>
            <a:r>
              <a:rPr lang="en-US" altLang="ja-JP" sz="28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Conflict of Interest</a:t>
            </a:r>
            <a:r>
              <a:rPr lang="ja-JP" altLang="en-US" sz="28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）関係にある企業等はありません</a:t>
            </a:r>
            <a:endParaRPr lang="en-US" altLang="ja-JP" sz="28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ctr">
              <a:lnSpc>
                <a:spcPct val="90000"/>
              </a:lnSpc>
              <a:spcAft>
                <a:spcPts val="600"/>
              </a:spcAft>
            </a:pPr>
            <a:endParaRPr lang="en-US" altLang="ja-JP" sz="28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E4502CEB-DF66-4C28-506A-BF0E4AB19864}"/>
              </a:ext>
            </a:extLst>
          </p:cNvPr>
          <p:cNvSpPr txBox="1"/>
          <p:nvPr/>
        </p:nvSpPr>
        <p:spPr>
          <a:xfrm>
            <a:off x="1660661" y="2305615"/>
            <a:ext cx="8870675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演題名： ○○○〇〇〇</a:t>
            </a:r>
            <a:endParaRPr lang="en-US" altLang="zh-TW" sz="28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lang="en-US" altLang="zh-TW" sz="28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zh-TW" altLang="en-US" sz="28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所 </a:t>
            </a:r>
            <a:r>
              <a:rPr lang="ja-JP" altLang="en-US" sz="28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lang="zh-TW" altLang="en-US" sz="28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属： </a:t>
            </a:r>
            <a:r>
              <a:rPr lang="ja-JP" altLang="en-US" sz="28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○○○〇〇〇</a:t>
            </a:r>
            <a:endParaRPr lang="en-US" altLang="ja-JP" sz="28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lang="en-US" altLang="zh-TW" sz="28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zh-TW" altLang="en-US" sz="28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発表者： </a:t>
            </a:r>
            <a:r>
              <a:rPr lang="ja-JP" altLang="en-US" sz="28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○○○〇〇〇</a:t>
            </a:r>
            <a:endParaRPr lang="en-US" altLang="ja-JP" sz="28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CD9F87E6-CC1A-82EF-E318-60BE098A0C8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707768" cy="17077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04842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FD5A7EF-C7E9-5D3E-7A3A-5BCADEC797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93450" y="85898"/>
            <a:ext cx="7205099" cy="1667569"/>
          </a:xfrm>
        </p:spPr>
        <p:txBody>
          <a:bodyPr vert="horz" lIns="91440" tIns="45720" rIns="91440" bIns="45720" rtlCol="0" anchor="ctr" anchorCtr="0">
            <a:normAutofit/>
          </a:bodyPr>
          <a:lstStyle/>
          <a:p>
            <a:pPr algn="ctr"/>
            <a:r>
              <a:rPr kumimoji="1" lang="ja-JP" altLang="en-US" b="1" kern="12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　　　　　　</a:t>
            </a:r>
            <a:br>
              <a:rPr kumimoji="1" lang="en-US" altLang="ja-JP" b="1" kern="12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</a:br>
            <a:r>
              <a:rPr kumimoji="1" lang="ja-JP" altLang="en-US" b="1" kern="12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利益相反開示</a:t>
            </a:r>
            <a:endParaRPr kumimoji="1" lang="en-US" altLang="ja-JP" b="1" kern="120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3AB1702B-3943-8193-1745-BE871908123E}"/>
              </a:ext>
            </a:extLst>
          </p:cNvPr>
          <p:cNvSpPr txBox="1"/>
          <p:nvPr/>
        </p:nvSpPr>
        <p:spPr>
          <a:xfrm>
            <a:off x="251316" y="4633300"/>
            <a:ext cx="12192000" cy="1995885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pPr algn="ctr">
              <a:lnSpc>
                <a:spcPct val="90000"/>
              </a:lnSpc>
              <a:spcAft>
                <a:spcPts val="600"/>
              </a:spcAft>
            </a:pPr>
            <a:r>
              <a:rPr lang="ja-JP" altLang="en-US" sz="28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本演題発表に関連して、過去</a:t>
            </a:r>
            <a:r>
              <a:rPr lang="en-US" altLang="ja-JP" sz="28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1</a:t>
            </a:r>
            <a:r>
              <a:rPr lang="ja-JP" altLang="en-US" sz="28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年間に〇〇製薬、□□社、△△製薬より</a:t>
            </a:r>
          </a:p>
          <a:p>
            <a:pPr algn="ctr">
              <a:lnSpc>
                <a:spcPct val="90000"/>
              </a:lnSpc>
              <a:spcAft>
                <a:spcPts val="600"/>
              </a:spcAft>
            </a:pPr>
            <a:r>
              <a:rPr lang="ja-JP" altLang="en-US" sz="28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講演料を、また、所属講座に対して▲▲製薬、■■社、 ●●製薬、</a:t>
            </a:r>
          </a:p>
          <a:p>
            <a:pPr algn="ctr">
              <a:lnSpc>
                <a:spcPct val="90000"/>
              </a:lnSpc>
              <a:spcAft>
                <a:spcPts val="600"/>
              </a:spcAft>
            </a:pPr>
            <a:r>
              <a:rPr lang="ja-JP" altLang="en-US" sz="28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より委託研究費または奨学寄付金を受けています</a:t>
            </a:r>
            <a:endParaRPr lang="en-US" altLang="ja-JP" sz="28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E4502CEB-DF66-4C28-506A-BF0E4AB19864}"/>
              </a:ext>
            </a:extLst>
          </p:cNvPr>
          <p:cNvSpPr txBox="1"/>
          <p:nvPr/>
        </p:nvSpPr>
        <p:spPr>
          <a:xfrm>
            <a:off x="1660661" y="2080564"/>
            <a:ext cx="8870675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演題名： ○○○〇〇〇</a:t>
            </a:r>
            <a:endParaRPr lang="en-US" altLang="ja-JP" sz="28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lang="en-US" altLang="ja-JP" sz="28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28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所　 属</a:t>
            </a:r>
            <a:r>
              <a:rPr lang="zh-TW" altLang="en-US" sz="28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： </a:t>
            </a:r>
            <a:r>
              <a:rPr lang="ja-JP" altLang="en-US" sz="28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○○○〇〇〇</a:t>
            </a:r>
            <a:endParaRPr lang="en-US" altLang="ja-JP" sz="28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zh-TW" altLang="en-US" sz="28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 </a:t>
            </a:r>
            <a:endParaRPr lang="en-US" altLang="zh-TW" sz="28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28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発表者</a:t>
            </a:r>
            <a:r>
              <a:rPr lang="zh-TW" altLang="en-US" sz="28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： </a:t>
            </a:r>
            <a:r>
              <a:rPr lang="ja-JP" altLang="en-US" sz="28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○○○〇〇〇</a:t>
            </a:r>
            <a:endParaRPr lang="en-US" altLang="ja-JP" sz="28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pic>
        <p:nvPicPr>
          <p:cNvPr id="3" name="図 2">
            <a:extLst>
              <a:ext uri="{FF2B5EF4-FFF2-40B4-BE49-F238E27FC236}">
                <a16:creationId xmlns:a16="http://schemas.microsoft.com/office/drawing/2014/main" id="{DA0E8F5C-D04B-790D-6B2E-D9EAD98231B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707768" cy="17077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17824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游ゴシック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JASDI　利益相反" id="{919CB3A5-2E32-4927-819C-841812ED1D33}" vid="{D6D7CBE5-F46E-424F-891D-2AEB6CDEDC11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PPT動画_2019oroffice365</Template>
  <TotalTime>109</TotalTime>
  <Words>103</Words>
  <Application>Microsoft Office PowerPoint</Application>
  <PresentationFormat>ワイド画面</PresentationFormat>
  <Paragraphs>17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8" baseType="lpstr">
      <vt:lpstr>BIZ UDPゴシック</vt:lpstr>
      <vt:lpstr>Meiryo</vt:lpstr>
      <vt:lpstr>游ゴシック</vt:lpstr>
      <vt:lpstr>游ゴシック Light</vt:lpstr>
      <vt:lpstr>Arial</vt:lpstr>
      <vt:lpstr>Office テーマ</vt:lpstr>
      <vt:lpstr>　　　　　　　　　 利益相反開示</vt:lpstr>
      <vt:lpstr>　　　　　　　　　 利益相反開示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　　　　　　　　　 利益相反</dc:title>
  <dc:creator>新井 さやか</dc:creator>
  <cp:lastModifiedBy>冨田　隆志</cp:lastModifiedBy>
  <cp:revision>4</cp:revision>
  <dcterms:created xsi:type="dcterms:W3CDTF">2024-03-29T02:35:04Z</dcterms:created>
  <dcterms:modified xsi:type="dcterms:W3CDTF">2024-11-13T11:13:54Z</dcterms:modified>
</cp:coreProperties>
</file>